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63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26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74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4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36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6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822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0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8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EF242-C8C1-45C3-BFB9-5648412F7F7B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B85A7-61B8-40A8-9EEF-EABC60A79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7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43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63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07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2023-04-25T09:23:28Z</dcterms:created>
  <dcterms:modified xsi:type="dcterms:W3CDTF">2023-04-25T09:24:37Z</dcterms:modified>
</cp:coreProperties>
</file>